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1" r:id="rId3"/>
    <p:sldId id="263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434714" cy="397958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Tuesday, April 5</a:t>
            </a:r>
            <a:r>
              <a:rPr lang="en-US" sz="2800" b="1" baseline="30000" dirty="0"/>
              <a:t>th</a:t>
            </a:r>
            <a:r>
              <a:rPr lang="en-US" sz="2800" b="1" dirty="0"/>
              <a:t> 4-8 PM, Student Council Fundraiser at Panda Express for Bastrop County Animal Shelter</a:t>
            </a:r>
          </a:p>
          <a:p>
            <a:pPr algn="ctr"/>
            <a:r>
              <a:rPr lang="en-US" sz="2800" b="1" dirty="0"/>
              <a:t>CRCA Hoodies can be purchased from Mr. Gordon in the Library.</a:t>
            </a:r>
          </a:p>
          <a:p>
            <a:pPr algn="ctr"/>
            <a:r>
              <a:rPr lang="en-US" sz="2800" b="1" dirty="0"/>
              <a:t>International Day is Friday, April 23</a:t>
            </a:r>
            <a:r>
              <a:rPr lang="en-US" sz="2800" b="1" baseline="30000" dirty="0"/>
              <a:t>rd</a:t>
            </a:r>
            <a:r>
              <a:rPr lang="en-US" sz="2800" b="1" dirty="0"/>
              <a:t> from 1-3:30</a:t>
            </a:r>
          </a:p>
          <a:p>
            <a:pPr marL="0" indent="0" algn="ctr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7849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434714" cy="397958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Monday, April 26</a:t>
            </a:r>
            <a:r>
              <a:rPr lang="en-US" sz="2800" b="1" baseline="30000" dirty="0"/>
              <a:t>th</a:t>
            </a:r>
            <a:r>
              <a:rPr lang="en-US" sz="2800" b="1" dirty="0"/>
              <a:t> is the Last Day to Withdraw from ACC classes. Please speak with Mr. Gordon or Mr. Longoria before withdrawing.</a:t>
            </a:r>
          </a:p>
          <a:p>
            <a:pPr algn="ctr"/>
            <a:r>
              <a:rPr lang="en-US" sz="2800" b="1" dirty="0"/>
              <a:t>Prom is May 1</a:t>
            </a:r>
            <a:r>
              <a:rPr lang="en-US" sz="2800" b="1" baseline="30000" dirty="0"/>
              <a:t>st</a:t>
            </a:r>
            <a:r>
              <a:rPr lang="en-US" sz="2800" b="1" dirty="0"/>
              <a:t> 7-10 PM at McKinney Roughs for Juniors and Seniors. Tickets are now on sale. $30 for CRCA students before Apr. 9</a:t>
            </a:r>
            <a:r>
              <a:rPr lang="en-US" sz="2800" b="1" baseline="30000" dirty="0"/>
              <a:t>th</a:t>
            </a:r>
            <a:r>
              <a:rPr lang="en-US" sz="2800" b="1" dirty="0"/>
              <a:t>. </a:t>
            </a:r>
          </a:p>
          <a:p>
            <a:pPr marL="0" indent="0" algn="ctr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2985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3" y="509047"/>
            <a:ext cx="11434714" cy="13447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What is College orientation?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434714" cy="259944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College Orientation is a way for universities to prepare incoming students for the transition from high school to college. </a:t>
            </a:r>
          </a:p>
          <a:p>
            <a:pPr marL="0" indent="0" algn="ctr">
              <a:buNone/>
            </a:pPr>
            <a:r>
              <a:rPr lang="en-US" sz="2800" b="1" dirty="0"/>
              <a:t>College orientation usually occurs over the summer between your high school graduation and first semester of college. </a:t>
            </a:r>
          </a:p>
          <a:p>
            <a:pPr marL="0" indent="0" algn="ctr">
              <a:buNone/>
            </a:pPr>
            <a:r>
              <a:rPr lang="en-US" sz="2800" b="1" dirty="0"/>
              <a:t>You must be admitted to the university to register for or attend orientation.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AB0A5-87AC-4046-9CB2-02F04AA12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979" y="4673338"/>
            <a:ext cx="4166648" cy="2033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CC9DB5-EADB-4DD5-9EFF-0C6C5E144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13" y="4570943"/>
            <a:ext cx="36195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4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3" y="509047"/>
            <a:ext cx="11434714" cy="13447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What is College orientation?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434714" cy="2599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Registration for orientation is usually first-come, first-serve, so we always recommend to reserve your spot as early as possible. </a:t>
            </a:r>
          </a:p>
          <a:p>
            <a:pPr marL="0" indent="0" algn="ctr">
              <a:buNone/>
            </a:pPr>
            <a:r>
              <a:rPr lang="en-US" sz="2800" b="1" dirty="0"/>
              <a:t>Some university orientations are just one day, but many are two days long and require a night staying in a dormitory.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290E8-6697-41CA-9779-482C88F6F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46" y="4383464"/>
            <a:ext cx="4319834" cy="23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7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3" y="509047"/>
            <a:ext cx="11434714" cy="13447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What happens at College orientation?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434714" cy="449658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2800" b="1" dirty="0"/>
              <a:t>You will take a tour of the campus, see dorm rooms, eat in the cafeteria, and possibly meet some of your professors.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800" b="1" dirty="0"/>
              <a:t>You will meet with a financial aid advisor to go over your student loans, grants, and scholarships.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800" b="1" dirty="0"/>
              <a:t>You will meet with an academic counselor to pick your classes for the upcoming semester. </a:t>
            </a:r>
          </a:p>
        </p:txBody>
      </p:sp>
    </p:spTree>
    <p:extLst>
      <p:ext uri="{BB962C8B-B14F-4D97-AF65-F5344CB8AC3E}">
        <p14:creationId xmlns:p14="http://schemas.microsoft.com/office/powerpoint/2010/main" val="170133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13" y="509047"/>
            <a:ext cx="11434714" cy="13447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What happens at College orientation?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434714" cy="449658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2800" b="1" dirty="0"/>
              <a:t>You will get your university ID printed.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800" b="1" dirty="0"/>
              <a:t>You may meet your future roommates!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800" b="1" dirty="0"/>
              <a:t>You will play games/ icebreakers with other incoming students.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800" b="1" dirty="0"/>
              <a:t>Many times parents are invited to come. They will have a chance to visit the campus and meet with a financial aid advisor.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525C6-7ECA-4FCB-AF5B-471781A9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1" y="1706252"/>
            <a:ext cx="2620259" cy="15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7401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2591</TotalTime>
  <Words>331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Wingdings</vt:lpstr>
      <vt:lpstr>Gallery</vt:lpstr>
      <vt:lpstr>Announcements</vt:lpstr>
      <vt:lpstr>Announcements</vt:lpstr>
      <vt:lpstr>What is College orientation?</vt:lpstr>
      <vt:lpstr>What is College orientation?</vt:lpstr>
      <vt:lpstr>What happens at College orientation?</vt:lpstr>
      <vt:lpstr>What happens at College orientation?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policies:  Satisfaction Academic Progress (SAP)</dc:title>
  <dc:creator>Joshua Gordon</dc:creator>
  <cp:lastModifiedBy>Joshua Gordon</cp:lastModifiedBy>
  <cp:revision>109</cp:revision>
  <dcterms:created xsi:type="dcterms:W3CDTF">2019-01-25T14:35:17Z</dcterms:created>
  <dcterms:modified xsi:type="dcterms:W3CDTF">2021-04-05T13:42:24Z</dcterms:modified>
</cp:coreProperties>
</file>